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5" y="5254285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6" y="776292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6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60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4C71EC6-210F-42DE-9C53-41977AD35B3D}" type="datetimeFigureOut">
              <a:rPr lang="ru-RU" smtClean="0"/>
              <a:t>31.07.2020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8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11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4" y="5254284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5" y="776290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5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8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61BEF0D-F0BB-DE4B-95CE-6DB70DBA9567}" type="datetimeFigureOut">
              <a:rPr lang="en-US" smtClean="0">
                <a:solidFill>
                  <a:prstClr val="white"/>
                </a:solidFill>
              </a:rPr>
              <a:pPr/>
              <a:t>7/31/2020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6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9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47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/>
                </a:solidFill>
              </a:rPr>
              <a:pPr/>
              <a:t>7/31/2020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480971"/>
            <a:ext cx="4260056" cy="300831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91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5" y="7036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4" y="309491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/>
                </a:solidFill>
              </a:rPr>
              <a:pPr/>
              <a:t>7/31/2020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71"/>
            <a:ext cx="4260056" cy="300831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5"/>
            <a:ext cx="502920" cy="300831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5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6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6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22707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9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9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/>
                </a:solidFill>
              </a:rPr>
              <a:pPr/>
              <a:t>7/31/2020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1" y="6480969"/>
            <a:ext cx="4260056" cy="301752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54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7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7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/>
                </a:solidFill>
              </a:rPr>
              <a:pPr/>
              <a:t>7/31/2020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79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/>
                </a:solidFill>
              </a:rPr>
              <a:pPr/>
              <a:t>7/31/2020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322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/>
                </a:solidFill>
              </a:rPr>
              <a:pPr/>
              <a:t>7/31/2020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1" y="6481892"/>
            <a:ext cx="4260056" cy="300831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96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61BEF0D-F0BB-DE4B-95CE-6DB70DBA9567}" type="datetimeFigureOut">
              <a:rPr lang="en-US" smtClean="0">
                <a:solidFill>
                  <a:prstClr val="white"/>
                </a:solidFill>
              </a:rPr>
              <a:pPr/>
              <a:t>7/31/2020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7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89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31.07.2020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480973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61BEF0D-F0BB-DE4B-95CE-6DB70DBA9567}" type="datetimeFigureOut">
              <a:rPr lang="en-US" smtClean="0">
                <a:solidFill>
                  <a:prstClr val="white"/>
                </a:solidFill>
              </a:rPr>
              <a:pPr/>
              <a:t>7/31/2020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39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/>
                </a:solidFill>
              </a:rPr>
              <a:pPr/>
              <a:t>7/31/2020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30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/>
                </a:solidFill>
              </a:rPr>
              <a:pPr/>
              <a:t>7/31/2020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45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6" y="703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5" y="309492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31.07.2020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73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5"/>
            <a:ext cx="502920" cy="300831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6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7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6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4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4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31.07.2020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1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7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7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31.07.2020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31.07.2020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1" y="6481894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31.07.2020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7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31.07.2020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6" y="14072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7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6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1" y="6481894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5" y="14070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6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5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smtClean="0">
                <a:solidFill>
                  <a:prstClr val="white"/>
                </a:solidFill>
              </a:rPr>
              <a:pPr defTabSz="457200"/>
              <a:t>7/31/2020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1" y="6481892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defTabSz="457200"/>
            <a:fld id="{D57F1E4F-1CFF-5643-939E-217C01CDF565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290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wmv"/><Relationship Id="rId7" Type="http://schemas.openxmlformats.org/officeDocument/2006/relationships/image" Target="../media/image1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4.png"/><Relationship Id="rId4" Type="http://schemas.openxmlformats.org/officeDocument/2006/relationships/video" Target="../media/media4.wm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2E75A3-DB6E-B349-A2B7-8E5439F31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916832"/>
            <a:ext cx="9123647" cy="1800200"/>
          </a:xfrm>
        </p:spPr>
        <p:txBody>
          <a:bodyPr>
            <a:normAutofit/>
          </a:bodyPr>
          <a:lstStyle/>
          <a:p>
            <a:r>
              <a:rPr lang="ru-RU" dirty="0" smtClean="0"/>
              <a:t>Географ</a:t>
            </a:r>
            <a:r>
              <a:rPr lang="uk-UA" dirty="0" err="1" smtClean="0"/>
              <a:t>ічні</a:t>
            </a:r>
            <a:r>
              <a:rPr lang="uk-UA" dirty="0" smtClean="0"/>
              <a:t> інформаційні системи і технології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963B6B0-D032-0C47-B167-D725DCE579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861049"/>
            <a:ext cx="9144000" cy="1152127"/>
          </a:xfrm>
        </p:spPr>
        <p:txBody>
          <a:bodyPr>
            <a:normAutofit/>
          </a:bodyPr>
          <a:lstStyle/>
          <a:p>
            <a:r>
              <a:rPr lang="en-US" sz="3200" dirty="0"/>
              <a:t>Geographic information systems and technologies</a:t>
            </a:r>
            <a:endParaRPr lang="ru-RU" sz="3200" dirty="0"/>
          </a:p>
        </p:txBody>
      </p:sp>
      <p:pic>
        <p:nvPicPr>
          <p:cNvPr id="1026" name="Picture 2" descr="C:\Users\User\Downloads\15960357193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712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15960357188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482"/>
            <a:ext cx="2031367" cy="19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93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/>
          </a:bodyPr>
          <a:lstStyle/>
          <a:p>
            <a:r>
              <a:rPr lang="uk-UA" sz="2500" b="1" dirty="0" err="1" smtClean="0"/>
              <a:t>ГІС</a:t>
            </a:r>
            <a:r>
              <a:rPr lang="uk-UA" sz="2500" b="1" dirty="0" smtClean="0"/>
              <a:t> – ВАША КОНКУРЕНТНА ПЕРЕВАГА НА РИНКУ ПРАЦІ</a:t>
            </a:r>
            <a:endParaRPr lang="uk-UA" sz="25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685800"/>
            <a:ext cx="8229600" cy="556260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uk-UA" sz="3500" dirty="0" smtClean="0"/>
              <a:t>Опанувавши курс </a:t>
            </a:r>
            <a:r>
              <a:rPr lang="uk-UA" sz="3500" dirty="0"/>
              <a:t>ви </a:t>
            </a:r>
            <a:r>
              <a:rPr lang="uk-UA" sz="3500" dirty="0" smtClean="0"/>
              <a:t>зможете:</a:t>
            </a:r>
          </a:p>
          <a:p>
            <a:pPr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uk-UA" sz="3500" dirty="0"/>
              <a:t>в</a:t>
            </a:r>
            <a:r>
              <a:rPr lang="uk-UA" sz="3500" dirty="0" smtClean="0"/>
              <a:t>икористовувати інформаційні та комунікаційні технології;</a:t>
            </a:r>
          </a:p>
          <a:p>
            <a:pPr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sz="3500" dirty="0" err="1" smtClean="0"/>
              <a:t>застосовувати</a:t>
            </a:r>
            <a:r>
              <a:rPr lang="ru-RU" sz="3500" dirty="0" smtClean="0"/>
              <a:t> </a:t>
            </a:r>
            <a:r>
              <a:rPr lang="ru-RU" sz="3500" dirty="0" err="1"/>
              <a:t>програмні</a:t>
            </a:r>
            <a:r>
              <a:rPr lang="ru-RU" sz="3500" dirty="0"/>
              <a:t> </a:t>
            </a:r>
            <a:r>
              <a:rPr lang="ru-RU" sz="3500" dirty="0" err="1"/>
              <a:t>засоби</a:t>
            </a:r>
            <a:r>
              <a:rPr lang="ru-RU" sz="3500" dirty="0"/>
              <a:t>, </a:t>
            </a:r>
            <a:r>
              <a:rPr lang="ru-RU" sz="3500" dirty="0" err="1"/>
              <a:t>ГІС-технології</a:t>
            </a:r>
            <a:r>
              <a:rPr lang="ru-RU" sz="3500" dirty="0"/>
              <a:t> та </a:t>
            </a:r>
            <a:r>
              <a:rPr lang="ru-RU" sz="3500" dirty="0" err="1"/>
              <a:t>ресурси</a:t>
            </a:r>
            <a:r>
              <a:rPr lang="ru-RU" sz="3500" dirty="0"/>
              <a:t> </a:t>
            </a:r>
            <a:r>
              <a:rPr lang="ru-RU" sz="3500" dirty="0" err="1"/>
              <a:t>Інтернету</a:t>
            </a:r>
            <a:r>
              <a:rPr lang="ru-RU" sz="3500" dirty="0"/>
              <a:t> для </a:t>
            </a:r>
            <a:r>
              <a:rPr lang="ru-RU" sz="3500" dirty="0" err="1"/>
              <a:t>інформаційного</a:t>
            </a:r>
            <a:r>
              <a:rPr lang="ru-RU" sz="3500" dirty="0"/>
              <a:t> </a:t>
            </a:r>
            <a:r>
              <a:rPr lang="ru-RU" sz="3500" dirty="0" err="1"/>
              <a:t>забезпечення</a:t>
            </a:r>
            <a:r>
              <a:rPr lang="ru-RU" sz="3500" dirty="0"/>
              <a:t> </a:t>
            </a:r>
            <a:r>
              <a:rPr lang="ru-RU" sz="3500" dirty="0" err="1"/>
              <a:t>екологічних</a:t>
            </a:r>
            <a:r>
              <a:rPr lang="ru-RU" sz="3500" dirty="0"/>
              <a:t> </a:t>
            </a:r>
            <a:r>
              <a:rPr lang="ru-RU" sz="3500" dirty="0" err="1" smtClean="0"/>
              <a:t>досліджень</a:t>
            </a:r>
            <a:r>
              <a:rPr lang="ru-RU" sz="3500" dirty="0" smtClean="0"/>
              <a:t>;</a:t>
            </a:r>
          </a:p>
          <a:p>
            <a:pPr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sz="3500" dirty="0" err="1" smtClean="0"/>
              <a:t>проектувати</a:t>
            </a:r>
            <a:r>
              <a:rPr lang="ru-RU" sz="3500" dirty="0" smtClean="0"/>
              <a:t> </a:t>
            </a:r>
            <a:r>
              <a:rPr lang="ru-RU" sz="3500" dirty="0" err="1" smtClean="0"/>
              <a:t>бази</a:t>
            </a:r>
            <a:r>
              <a:rPr lang="ru-RU" sz="3500" dirty="0" smtClean="0"/>
              <a:t> </a:t>
            </a:r>
            <a:r>
              <a:rPr lang="ru-RU" sz="3500" dirty="0" err="1" smtClean="0"/>
              <a:t>екологічних</a:t>
            </a:r>
            <a:r>
              <a:rPr lang="ru-RU" sz="3500" dirty="0" smtClean="0"/>
              <a:t> </a:t>
            </a:r>
            <a:r>
              <a:rPr lang="ru-RU" sz="3500" dirty="0" err="1" smtClean="0"/>
              <a:t>даних</a:t>
            </a:r>
            <a:r>
              <a:rPr lang="ru-RU" sz="3500" dirty="0" smtClean="0"/>
              <a:t>;</a:t>
            </a:r>
          </a:p>
          <a:p>
            <a:pPr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sz="3500" dirty="0" err="1"/>
              <a:t>с</a:t>
            </a:r>
            <a:r>
              <a:rPr lang="ru-RU" sz="3500" dirty="0" err="1" smtClean="0"/>
              <a:t>творювати</a:t>
            </a:r>
            <a:r>
              <a:rPr lang="ru-RU" sz="3500" dirty="0" smtClean="0"/>
              <a:t> </a:t>
            </a:r>
            <a:r>
              <a:rPr lang="ru-RU" sz="3500" dirty="0" err="1" smtClean="0"/>
              <a:t>тематичні</a:t>
            </a:r>
            <a:r>
              <a:rPr lang="ru-RU" sz="3500" dirty="0" smtClean="0"/>
              <a:t> </a:t>
            </a:r>
            <a:r>
              <a:rPr lang="ru-RU" sz="3500" dirty="0" err="1" smtClean="0"/>
              <a:t>екологічні</a:t>
            </a:r>
            <a:r>
              <a:rPr lang="ru-RU" sz="3500" dirty="0" smtClean="0"/>
              <a:t> </a:t>
            </a:r>
            <a:r>
              <a:rPr lang="ru-RU" sz="3500" dirty="0" err="1" smtClean="0"/>
              <a:t>карти</a:t>
            </a:r>
            <a:r>
              <a:rPr lang="ru-RU" sz="3500" dirty="0" smtClean="0"/>
              <a:t> у </a:t>
            </a:r>
            <a:r>
              <a:rPr lang="ru-RU" sz="3500" dirty="0" err="1" smtClean="0"/>
              <a:t>зоні</a:t>
            </a:r>
            <a:r>
              <a:rPr lang="ru-RU" sz="3500" dirty="0" smtClean="0"/>
              <a:t> </a:t>
            </a:r>
            <a:r>
              <a:rPr lang="ru-RU" sz="3500" dirty="0" err="1" smtClean="0"/>
              <a:t>діяльності</a:t>
            </a:r>
            <a:r>
              <a:rPr lang="ru-RU" sz="3500" dirty="0" smtClean="0"/>
              <a:t>;</a:t>
            </a:r>
          </a:p>
          <a:p>
            <a:pPr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sz="3500" dirty="0" err="1" smtClean="0"/>
              <a:t>проводити</a:t>
            </a:r>
            <a:r>
              <a:rPr lang="ru-RU" sz="3500" dirty="0" smtClean="0"/>
              <a:t> </a:t>
            </a:r>
            <a:r>
              <a:rPr lang="ru-RU" sz="3500" dirty="0" err="1" smtClean="0"/>
              <a:t>аналіз</a:t>
            </a:r>
            <a:r>
              <a:rPr lang="ru-RU" sz="3500" dirty="0" smtClean="0"/>
              <a:t>  </a:t>
            </a:r>
            <a:r>
              <a:rPr lang="ru-RU" sz="3500" dirty="0" err="1" smtClean="0"/>
              <a:t>експерементальних</a:t>
            </a:r>
            <a:r>
              <a:rPr lang="ru-RU" sz="3500" dirty="0" smtClean="0"/>
              <a:t> </a:t>
            </a:r>
            <a:r>
              <a:rPr lang="ru-RU" sz="3500" dirty="0" err="1" smtClean="0"/>
              <a:t>даних</a:t>
            </a:r>
            <a:r>
              <a:rPr lang="ru-RU" sz="3500" dirty="0" smtClean="0"/>
              <a:t> у </a:t>
            </a:r>
            <a:r>
              <a:rPr lang="ru-RU" sz="3500" dirty="0" err="1" smtClean="0"/>
              <a:t>середовищі</a:t>
            </a:r>
            <a:r>
              <a:rPr lang="ru-RU" sz="3500" dirty="0" smtClean="0"/>
              <a:t> </a:t>
            </a:r>
            <a:r>
              <a:rPr lang="ru-RU" sz="3500" dirty="0" err="1" smtClean="0"/>
              <a:t>ГІС</a:t>
            </a:r>
            <a:r>
              <a:rPr lang="ru-RU" sz="3500" dirty="0" smtClean="0"/>
              <a:t>.</a:t>
            </a:r>
          </a:p>
        </p:txBody>
      </p:sp>
      <p:pic>
        <p:nvPicPr>
          <p:cNvPr id="5" name="microsoft-office-access  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6216" y="2636912"/>
            <a:ext cx="252028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2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626" y="0"/>
            <a:ext cx="9144000" cy="464797"/>
          </a:xfrm>
        </p:spPr>
        <p:txBody>
          <a:bodyPr>
            <a:normAutofit/>
          </a:bodyPr>
          <a:lstStyle/>
          <a:p>
            <a:r>
              <a:rPr lang="uk-UA" sz="1800" b="1" dirty="0">
                <a:ln w="6350">
                  <a:solidFill>
                    <a:srgbClr val="FF388C">
                      <a:shade val="43000"/>
                    </a:srgbClr>
                  </a:solidFill>
                </a:ln>
                <a:solidFill>
                  <a:srgbClr val="FF388C">
                    <a:tint val="83000"/>
                    <a:satMod val="150000"/>
                  </a:srgbClr>
                </a:solidFill>
                <a:effectLst/>
              </a:rPr>
              <a:t>СТВОРЕННЯ БАЗИ ЕКОЛОГІЧНИХ </a:t>
            </a:r>
            <a:r>
              <a:rPr lang="uk-UA" sz="1800" b="1" dirty="0" smtClean="0">
                <a:ln w="6350">
                  <a:solidFill>
                    <a:srgbClr val="FF388C">
                      <a:shade val="43000"/>
                    </a:srgbClr>
                  </a:solidFill>
                </a:ln>
                <a:solidFill>
                  <a:srgbClr val="FF388C">
                    <a:tint val="83000"/>
                    <a:satMod val="150000"/>
                  </a:srgbClr>
                </a:solidFill>
                <a:effectLst/>
              </a:rPr>
              <a:t>ДАНИХ У  </a:t>
            </a:r>
            <a:r>
              <a:rPr lang="en-US" sz="1800" b="1" dirty="0">
                <a:ln w="6350">
                  <a:solidFill>
                    <a:srgbClr val="FF388C">
                      <a:shade val="43000"/>
                    </a:srgbClr>
                  </a:solidFill>
                </a:ln>
                <a:solidFill>
                  <a:srgbClr val="FF388C">
                    <a:tint val="83000"/>
                    <a:satMod val="150000"/>
                  </a:srgbClr>
                </a:solidFill>
                <a:effectLst/>
              </a:rPr>
              <a:t>MICROSOFT </a:t>
            </a:r>
            <a:r>
              <a:rPr lang="en-US" sz="1800" b="1" dirty="0" smtClean="0">
                <a:ln w="6350">
                  <a:solidFill>
                    <a:srgbClr val="FF388C">
                      <a:shade val="43000"/>
                    </a:srgbClr>
                  </a:solidFill>
                </a:ln>
                <a:solidFill>
                  <a:srgbClr val="FF388C">
                    <a:tint val="83000"/>
                    <a:satMod val="150000"/>
                  </a:srgbClr>
                </a:solidFill>
                <a:effectLst/>
              </a:rPr>
              <a:t>OFFICE</a:t>
            </a:r>
            <a:r>
              <a:rPr lang="ru-RU" sz="1800" b="1" dirty="0" smtClean="0">
                <a:ln w="6350">
                  <a:solidFill>
                    <a:srgbClr val="FF388C">
                      <a:shade val="43000"/>
                    </a:srgbClr>
                  </a:solidFill>
                </a:ln>
                <a:solidFill>
                  <a:srgbClr val="FF388C">
                    <a:tint val="83000"/>
                    <a:satMod val="150000"/>
                  </a:srgbClr>
                </a:solidFill>
                <a:effectLst/>
              </a:rPr>
              <a:t> </a:t>
            </a:r>
            <a:r>
              <a:rPr lang="en-US" sz="1800" b="1" dirty="0" smtClean="0">
                <a:ln w="6350">
                  <a:solidFill>
                    <a:srgbClr val="FF388C">
                      <a:shade val="43000"/>
                    </a:srgbClr>
                  </a:solidFill>
                </a:ln>
                <a:solidFill>
                  <a:srgbClr val="FF388C">
                    <a:tint val="83000"/>
                    <a:satMod val="150000"/>
                  </a:srgbClr>
                </a:solidFill>
                <a:effectLst/>
              </a:rPr>
              <a:t>ACCESS</a:t>
            </a:r>
            <a:endParaRPr lang="uk-UA" sz="1800" dirty="0">
              <a:effectLst/>
            </a:endParaRPr>
          </a:p>
        </p:txBody>
      </p:sp>
      <p:pic>
        <p:nvPicPr>
          <p:cNvPr id="4" name="Microsoft Office Acces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476672"/>
            <a:ext cx="8128000" cy="4572000"/>
          </a:xfr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262008"/>
            <a:ext cx="2304256" cy="154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319" y="5262241"/>
            <a:ext cx="2465689" cy="15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678" y="5262241"/>
            <a:ext cx="2106580" cy="15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98" y="5262008"/>
            <a:ext cx="2168047" cy="152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57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56"/>
            <a:ext cx="9036496" cy="520824"/>
          </a:xfrm>
        </p:spPr>
        <p:txBody>
          <a:bodyPr>
            <a:normAutofit/>
          </a:bodyPr>
          <a:lstStyle/>
          <a:p>
            <a:r>
              <a:rPr lang="uk-UA" sz="1800" b="1" dirty="0">
                <a:ln w="6350">
                  <a:solidFill>
                    <a:srgbClr val="FF388C">
                      <a:shade val="43000"/>
                    </a:srgbClr>
                  </a:solidFill>
                </a:ln>
                <a:solidFill>
                  <a:srgbClr val="FF388C">
                    <a:tint val="83000"/>
                    <a:satMod val="150000"/>
                  </a:srgbClr>
                </a:solidFill>
                <a:effectLst/>
              </a:rPr>
              <a:t>СТВОРЕННЯ ТЕМАТИЧНИХ ЕКОЛОГІЧНИХ КАРТ  </a:t>
            </a:r>
            <a:r>
              <a:rPr lang="uk-UA" sz="1800" b="1" dirty="0" smtClean="0">
                <a:ln w="6350">
                  <a:solidFill>
                    <a:srgbClr val="FF388C">
                      <a:shade val="43000"/>
                    </a:srgbClr>
                  </a:solidFill>
                </a:ln>
                <a:solidFill>
                  <a:srgbClr val="FF388C">
                    <a:tint val="83000"/>
                    <a:satMod val="150000"/>
                  </a:srgbClr>
                </a:solidFill>
                <a:effectLst/>
              </a:rPr>
              <a:t>У </a:t>
            </a:r>
            <a:r>
              <a:rPr lang="en-US" sz="1800" b="1" dirty="0" smtClean="0">
                <a:ln w="6350">
                  <a:solidFill>
                    <a:srgbClr val="FF388C">
                      <a:shade val="43000"/>
                    </a:srgbClr>
                  </a:solidFill>
                </a:ln>
                <a:solidFill>
                  <a:srgbClr val="FF388C">
                    <a:tint val="83000"/>
                    <a:satMod val="150000"/>
                  </a:srgbClr>
                </a:solidFill>
                <a:effectLst/>
              </a:rPr>
              <a:t>MAPINFO PROFESSIONAL</a:t>
            </a:r>
            <a:endParaRPr lang="uk-UA" sz="1800" dirty="0">
              <a:effectLst/>
            </a:endParaRPr>
          </a:p>
        </p:txBody>
      </p:sp>
      <p:pic>
        <p:nvPicPr>
          <p:cNvPr id="10" name="MAPINFO_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44" y="0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7" y="4869360"/>
            <a:ext cx="3099444" cy="187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529" y="4867697"/>
            <a:ext cx="3002909" cy="187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708" y="4875185"/>
            <a:ext cx="3010287" cy="186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apInfo Pro.wmv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9144" y="476672"/>
            <a:ext cx="8128000" cy="4391025"/>
          </a:xfrm>
        </p:spPr>
      </p:pic>
    </p:spTree>
    <p:extLst>
      <p:ext uri="{BB962C8B-B14F-4D97-AF65-F5344CB8AC3E}">
        <p14:creationId xmlns:p14="http://schemas.microsoft.com/office/powerpoint/2010/main" val="343805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62" y="11266"/>
            <a:ext cx="8229600" cy="353194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62" y="476672"/>
            <a:ext cx="8229600" cy="5220072"/>
          </a:xfrm>
        </p:spPr>
        <p:txBody>
          <a:bodyPr/>
          <a:lstStyle/>
          <a:p>
            <a:pPr marL="64008" indent="0">
              <a:buNone/>
            </a:pP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41618" y="1124744"/>
            <a:ext cx="5105886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Дякую</a:t>
            </a:r>
            <a:r>
              <a:rPr lang="ru-RU" sz="9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ru-RU" sz="9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за </a:t>
            </a:r>
          </a:p>
          <a:p>
            <a:pPr algn="ctr"/>
            <a:r>
              <a:rPr lang="ru-RU" sz="9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увагу</a:t>
            </a:r>
            <a:r>
              <a:rPr lang="ru-RU" sz="9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!</a:t>
            </a:r>
            <a:endParaRPr lang="ru-RU" sz="9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132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256</TotalTime>
  <Words>84</Words>
  <Application>Microsoft Office PowerPoint</Application>
  <PresentationFormat>Экран (4:3)</PresentationFormat>
  <Paragraphs>14</Paragraphs>
  <Slides>5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7" baseType="lpstr">
      <vt:lpstr>Яркая</vt:lpstr>
      <vt:lpstr>1_Яркая</vt:lpstr>
      <vt:lpstr>Географічні інформаційні системи і технології</vt:lpstr>
      <vt:lpstr>ГІС – ВАША КОНКУРЕНТНА ПЕРЕВАГА НА РИНКУ ПРАЦІ</vt:lpstr>
      <vt:lpstr>СТВОРЕННЯ БАЗИ ЕКОЛОГІЧНИХ ДАНИХ У  MICROSOFT OFFICE ACCESS</vt:lpstr>
      <vt:lpstr>СТВОРЕННЯ ТЕМАТИЧНИХ ЕКОЛОГІЧНИХ КАРТ  У MAPINFO PROFESSIONAL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Географічні інформаційні системи і технології</dc:title>
  <dc:creator>User</dc:creator>
  <cp:lastModifiedBy>User</cp:lastModifiedBy>
  <cp:revision>19</cp:revision>
  <dcterms:created xsi:type="dcterms:W3CDTF">2020-07-30T06:21:46Z</dcterms:created>
  <dcterms:modified xsi:type="dcterms:W3CDTF">2020-07-31T13:58:48Z</dcterms:modified>
</cp:coreProperties>
</file>